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4" r:id="rId9"/>
    <p:sldId id="262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8" r:id="rId26"/>
    <p:sldId id="280" r:id="rId27"/>
    <p:sldId id="282" r:id="rId28"/>
    <p:sldId id="283" r:id="rId29"/>
    <p:sldId id="284" r:id="rId30"/>
    <p:sldId id="285" r:id="rId31"/>
    <p:sldId id="286" r:id="rId32"/>
    <p:sldId id="287" r:id="rId33"/>
    <p:sldId id="281" r:id="rId34"/>
    <p:sldId id="289" r:id="rId35"/>
    <p:sldId id="317" r:id="rId36"/>
    <p:sldId id="318" r:id="rId37"/>
    <p:sldId id="319" r:id="rId38"/>
    <p:sldId id="320" r:id="rId39"/>
    <p:sldId id="290" r:id="rId40"/>
    <p:sldId id="291" r:id="rId41"/>
    <p:sldId id="292" r:id="rId42"/>
    <p:sldId id="293" r:id="rId43"/>
    <p:sldId id="294" r:id="rId44"/>
    <p:sldId id="295" r:id="rId45"/>
    <p:sldId id="321" r:id="rId46"/>
    <p:sldId id="322" r:id="rId47"/>
    <p:sldId id="323" r:id="rId48"/>
    <p:sldId id="324" r:id="rId49"/>
    <p:sldId id="325" r:id="rId50"/>
    <p:sldId id="32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28" r:id="rId60"/>
    <p:sldId id="327" r:id="rId61"/>
    <p:sldId id="329" r:id="rId62"/>
    <p:sldId id="330" r:id="rId63"/>
    <p:sldId id="332" r:id="rId64"/>
    <p:sldId id="331" r:id="rId65"/>
    <p:sldId id="333" r:id="rId66"/>
    <p:sldId id="334" r:id="rId67"/>
    <p:sldId id="305" r:id="rId68"/>
    <p:sldId id="306" r:id="rId69"/>
    <p:sldId id="308" r:id="rId70"/>
    <p:sldId id="307" r:id="rId71"/>
    <p:sldId id="309" r:id="rId72"/>
    <p:sldId id="310" r:id="rId73"/>
    <p:sldId id="311" r:id="rId74"/>
    <p:sldId id="312" r:id="rId75"/>
    <p:sldId id="313" r:id="rId76"/>
    <p:sldId id="314" r:id="rId77"/>
    <p:sldId id="315" r:id="rId78"/>
    <p:sldId id="316" r:id="rId79"/>
    <p:sldId id="335" r:id="rId80"/>
    <p:sldId id="336" r:id="rId81"/>
    <p:sldId id="337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640"/>
    <p:restoredTop sz="96327"/>
  </p:normalViewPr>
  <p:slideViewPr>
    <p:cSldViewPr snapToGrid="0" snapToObjects="1">
      <p:cViewPr varScale="1">
        <p:scale>
          <a:sx n="104" d="100"/>
          <a:sy n="104" d="100"/>
        </p:scale>
        <p:origin x="21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63C-2056-974B-BC1C-104BBF96166A}" type="datetimeFigureOut">
              <a:rPr lang="de-CH" smtClean="0"/>
              <a:t>08.01.22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8C3-F8D7-0D4D-9916-CB14AF0B09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15540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63C-2056-974B-BC1C-104BBF96166A}" type="datetimeFigureOut">
              <a:rPr lang="de-CH" smtClean="0"/>
              <a:t>08.01.22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8C3-F8D7-0D4D-9916-CB14AF0B09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80125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63C-2056-974B-BC1C-104BBF96166A}" type="datetimeFigureOut">
              <a:rPr lang="de-CH" smtClean="0"/>
              <a:t>08.01.22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8C3-F8D7-0D4D-9916-CB14AF0B09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97618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63C-2056-974B-BC1C-104BBF96166A}" type="datetimeFigureOut">
              <a:rPr lang="de-CH" smtClean="0"/>
              <a:t>08.01.22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8C3-F8D7-0D4D-9916-CB14AF0B09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24486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63C-2056-974B-BC1C-104BBF96166A}" type="datetimeFigureOut">
              <a:rPr lang="de-CH" smtClean="0"/>
              <a:t>08.01.22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8C3-F8D7-0D4D-9916-CB14AF0B09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61015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63C-2056-974B-BC1C-104BBF96166A}" type="datetimeFigureOut">
              <a:rPr lang="de-CH" smtClean="0"/>
              <a:t>08.01.22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8C3-F8D7-0D4D-9916-CB14AF0B09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0209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63C-2056-974B-BC1C-104BBF96166A}" type="datetimeFigureOut">
              <a:rPr lang="de-CH" smtClean="0"/>
              <a:t>08.01.22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8C3-F8D7-0D4D-9916-CB14AF0B09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56675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63C-2056-974B-BC1C-104BBF96166A}" type="datetimeFigureOut">
              <a:rPr lang="de-CH" smtClean="0"/>
              <a:t>08.01.22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8C3-F8D7-0D4D-9916-CB14AF0B09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82594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63C-2056-974B-BC1C-104BBF96166A}" type="datetimeFigureOut">
              <a:rPr lang="de-CH" smtClean="0"/>
              <a:t>08.01.22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8C3-F8D7-0D4D-9916-CB14AF0B09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85499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63C-2056-974B-BC1C-104BBF96166A}" type="datetimeFigureOut">
              <a:rPr lang="de-CH" smtClean="0"/>
              <a:t>08.01.22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8C3-F8D7-0D4D-9916-CB14AF0B09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34238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63C-2056-974B-BC1C-104BBF96166A}" type="datetimeFigureOut">
              <a:rPr lang="de-CH" smtClean="0"/>
              <a:t>08.01.22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8C3-F8D7-0D4D-9916-CB14AF0B09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9708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6F63C-2056-974B-BC1C-104BBF96166A}" type="datetimeFigureOut">
              <a:rPr lang="de-CH" smtClean="0"/>
              <a:t>08.01.22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F28C3-F8D7-0D4D-9916-CB14AF0B09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53964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isch enthält.&#10;&#10;Automatisch generierte Beschreibung">
            <a:extLst>
              <a:ext uri="{FF2B5EF4-FFF2-40B4-BE49-F238E27FC236}">
                <a16:creationId xmlns:a16="http://schemas.microsoft.com/office/drawing/2014/main" id="{40F52E72-D22A-A44C-823D-619013F28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45" y="283831"/>
            <a:ext cx="8302134" cy="633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87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85AE6A5-5E14-894A-9FE7-ED2DAF030B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42"/>
          <a:stretch/>
        </p:blipFill>
        <p:spPr>
          <a:xfrm>
            <a:off x="257940" y="977907"/>
            <a:ext cx="8628119" cy="519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31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11FCC915-6555-554B-910E-E8454F59B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03" y="1610139"/>
            <a:ext cx="8280108" cy="367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94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DB541AB-64D1-B345-9BAC-805FC3DB2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97" y="1133061"/>
            <a:ext cx="8770041" cy="465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00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0BEA9DF-42AC-4743-A6AE-E5184304D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2" y="1080879"/>
            <a:ext cx="8565534" cy="467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23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DD5784D-CE6C-B749-975B-F01E120FA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58" y="1065811"/>
            <a:ext cx="8585860" cy="469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32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E19E64D-C02A-7A46-B09C-5C09BF4AF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41" y="1009403"/>
            <a:ext cx="8580719" cy="473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36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289285E-320D-804F-8087-A311A3428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20" y="997527"/>
            <a:ext cx="8571398" cy="480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02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9C203C3-B95A-1A41-9AF4-1DD41C376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22" y="939800"/>
            <a:ext cx="8499720" cy="465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20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9F7C6D6E-A2B1-D944-8C4C-562651581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13" y="1520041"/>
            <a:ext cx="8604519" cy="376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43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8B64918-2AD7-AA4A-8DC7-5E4DC2FE4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09" y="1112837"/>
            <a:ext cx="8288977" cy="468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0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D87561E-2C4D-5C48-ACEA-2DF158276F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451"/>
          <a:stretch/>
        </p:blipFill>
        <p:spPr>
          <a:xfrm>
            <a:off x="581353" y="1337222"/>
            <a:ext cx="8277888" cy="49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38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54C37F6-AFA4-3D4C-92D0-3B0DD4140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80" y="785191"/>
            <a:ext cx="8244658" cy="469127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3A20A11-2FC3-714B-A6FA-B8533190EB4B}"/>
              </a:ext>
            </a:extLst>
          </p:cNvPr>
          <p:cNvSpPr txBox="1"/>
          <p:nvPr/>
        </p:nvSpPr>
        <p:spPr>
          <a:xfrm>
            <a:off x="479213" y="5659395"/>
            <a:ext cx="8454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750" dirty="0">
                <a:solidFill>
                  <a:schemeClr val="bg1">
                    <a:lumMod val="65000"/>
                  </a:schemeClr>
                </a:solidFill>
              </a:rPr>
              <a:t>© Adrian Leibundgut											Abbildung 20</a:t>
            </a:r>
          </a:p>
        </p:txBody>
      </p:sp>
    </p:spTree>
    <p:extLst>
      <p:ext uri="{BB962C8B-B14F-4D97-AF65-F5344CB8AC3E}">
        <p14:creationId xmlns:p14="http://schemas.microsoft.com/office/powerpoint/2010/main" val="474989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1B68531-8B5F-D648-B059-8A26276AC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09" y="1460665"/>
            <a:ext cx="8585716" cy="403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47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5CFBAD5E-F8A5-3D42-A19F-F1366EBFA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689" y="191954"/>
            <a:ext cx="6162621" cy="66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83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B196FAE6-ED55-9F48-86AF-43CA390FB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9" y="1564161"/>
            <a:ext cx="8592779" cy="377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89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A045C9B1-8454-FA45-8C23-88E41AC67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29" y="1520041"/>
            <a:ext cx="8673633" cy="381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24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BA6D388-5405-7F40-A9E4-5C7616256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53" y="1828800"/>
            <a:ext cx="8436708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11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EBD3576-1F36-4B4A-B0C4-E7350F1D88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/>
          <a:stretch/>
        </p:blipFill>
        <p:spPr>
          <a:xfrm>
            <a:off x="539646" y="770489"/>
            <a:ext cx="7760951" cy="569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34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C65E426-B107-2D40-ADA9-7E226DC42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58"/>
          <a:stretch/>
        </p:blipFill>
        <p:spPr>
          <a:xfrm>
            <a:off x="335832" y="526240"/>
            <a:ext cx="8472336" cy="580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848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C1B96C7-0D93-7347-A1F1-D5DA91C84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557" y="289977"/>
            <a:ext cx="4527133" cy="627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03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5136A7A-4583-424A-96CC-347AD8FDB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06" t="17049" r="20924" b="43146"/>
          <a:stretch/>
        </p:blipFill>
        <p:spPr>
          <a:xfrm>
            <a:off x="1313909" y="301717"/>
            <a:ext cx="6377034" cy="611212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7CEED15-C92E-9640-A03E-5821ACC29DB7}"/>
              </a:ext>
            </a:extLst>
          </p:cNvPr>
          <p:cNvSpPr txBox="1"/>
          <p:nvPr/>
        </p:nvSpPr>
        <p:spPr>
          <a:xfrm>
            <a:off x="1573967" y="6340839"/>
            <a:ext cx="61865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© Adrian Leibundgut								Abbildung 29</a:t>
            </a:r>
          </a:p>
        </p:txBody>
      </p:sp>
    </p:spTree>
    <p:extLst>
      <p:ext uri="{BB962C8B-B14F-4D97-AF65-F5344CB8AC3E}">
        <p14:creationId xmlns:p14="http://schemas.microsoft.com/office/powerpoint/2010/main" val="2458316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3C932C0-CB1A-5049-A505-7DE59959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510" y="371863"/>
            <a:ext cx="5854262" cy="635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677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1F7634E-39FE-F843-A171-61ADB3942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89" y="1185200"/>
            <a:ext cx="7617898" cy="550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253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BD311E40-7198-4841-B90C-232FA07C1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623" y="1063486"/>
            <a:ext cx="4400470" cy="579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17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4B7B8FB-F1A5-B942-885C-313B9C8DD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47" y="1143000"/>
            <a:ext cx="877690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600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61005A7B-1665-A141-AC98-DF0F04378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21" y="1933731"/>
            <a:ext cx="8869102" cy="3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799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4F2E31F-BC99-DE4D-B784-F7D92B364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67" y="860364"/>
            <a:ext cx="8739266" cy="513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314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E54475E-9E5D-7F46-BE23-9810460CC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498" y="295111"/>
            <a:ext cx="5202620" cy="633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770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7B36DB2-B752-DC44-AEE6-04E8C91F0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643" y="183019"/>
            <a:ext cx="6884714" cy="649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392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1A0A596-7A6F-DA4B-B630-658EAA80C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54" b="55424"/>
          <a:stretch/>
        </p:blipFill>
        <p:spPr>
          <a:xfrm>
            <a:off x="119282" y="1277550"/>
            <a:ext cx="8876437" cy="418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059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363CC0D-1387-4F41-9BF1-E7AC04E07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75" y="1149178"/>
            <a:ext cx="8678650" cy="455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039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21087E1-266E-3E44-83C6-E4E570A71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470" y="172994"/>
            <a:ext cx="5111059" cy="651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86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D719B71-9867-0D4E-BEDD-1C82D6662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1" y="276014"/>
            <a:ext cx="8137099" cy="607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315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131769D-975C-E541-97A3-343E87276A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75" t="26847"/>
          <a:stretch/>
        </p:blipFill>
        <p:spPr>
          <a:xfrm>
            <a:off x="1810265" y="163523"/>
            <a:ext cx="5523470" cy="653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571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23113B5-8327-F740-8C82-F79EBC5E0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237" y="232952"/>
            <a:ext cx="6091881" cy="640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710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C648853-C106-664D-B0CE-A7A7C59AD7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152"/>
          <a:stretch/>
        </p:blipFill>
        <p:spPr>
          <a:xfrm>
            <a:off x="1628002" y="224791"/>
            <a:ext cx="5887995" cy="640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384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isch enthält.&#10;&#10;Automatisch generierte Beschreibung">
            <a:extLst>
              <a:ext uri="{FF2B5EF4-FFF2-40B4-BE49-F238E27FC236}">
                <a16:creationId xmlns:a16="http://schemas.microsoft.com/office/drawing/2014/main" id="{A5A8ED0B-D69F-E745-AD04-D41845707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15" y="551341"/>
            <a:ext cx="8481369" cy="630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606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isch enthält.&#10;&#10;Automatisch generierte Beschreibung">
            <a:extLst>
              <a:ext uri="{FF2B5EF4-FFF2-40B4-BE49-F238E27FC236}">
                <a16:creationId xmlns:a16="http://schemas.microsoft.com/office/drawing/2014/main" id="{980C07D0-1918-2F4E-B6BF-8A6937AA8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64" y="1703344"/>
            <a:ext cx="8872551" cy="382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487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isch enthält.&#10;&#10;Automatisch generierte Beschreibung">
            <a:extLst>
              <a:ext uri="{FF2B5EF4-FFF2-40B4-BE49-F238E27FC236}">
                <a16:creationId xmlns:a16="http://schemas.microsoft.com/office/drawing/2014/main" id="{00927096-C235-354D-9E96-701E202B3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99" y="1272745"/>
            <a:ext cx="8947128" cy="439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788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isch enthält.&#10;&#10;Automatisch generierte Beschreibung">
            <a:extLst>
              <a:ext uri="{FF2B5EF4-FFF2-40B4-BE49-F238E27FC236}">
                <a16:creationId xmlns:a16="http://schemas.microsoft.com/office/drawing/2014/main" id="{28411E20-980D-3B41-A650-F9891465D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28" y="1093991"/>
            <a:ext cx="8736877" cy="519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699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1C3691A-0E05-6649-9E04-0AC72C5B9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86" y="408370"/>
            <a:ext cx="7364627" cy="623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021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isch enthält.&#10;&#10;Automatisch generierte Beschreibung">
            <a:extLst>
              <a:ext uri="{FF2B5EF4-FFF2-40B4-BE49-F238E27FC236}">
                <a16:creationId xmlns:a16="http://schemas.microsoft.com/office/drawing/2014/main" id="{4CA2534F-8661-514F-AEE6-9F16C9BE9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811" y="308112"/>
            <a:ext cx="4013617" cy="617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398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isch enthält.&#10;&#10;Automatisch generierte Beschreibung">
            <a:extLst>
              <a:ext uri="{FF2B5EF4-FFF2-40B4-BE49-F238E27FC236}">
                <a16:creationId xmlns:a16="http://schemas.microsoft.com/office/drawing/2014/main" id="{EF05A893-9FCC-C448-833E-02658E106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896" y="347869"/>
            <a:ext cx="4212208" cy="63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54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7A8B95A-83B7-F14A-B2D3-AF89135F0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74" y="542495"/>
            <a:ext cx="8020981" cy="593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292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E93B6DB8-2008-3846-A6C4-E2E8806C7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661" y="350586"/>
            <a:ext cx="6291469" cy="610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515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DD6976E-FF5F-0A43-BF83-B4E78D3DD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34" y="835702"/>
            <a:ext cx="7658332" cy="518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903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908E84D-7A38-A745-B8A5-EB0FBA57E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730" y="611495"/>
            <a:ext cx="7434470" cy="590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898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9981B31-12B5-FE49-BDA1-A87EBC65F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61" y="1371600"/>
            <a:ext cx="8338601" cy="424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728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isch enthält.&#10;&#10;Automatisch generierte Beschreibung">
            <a:extLst>
              <a:ext uri="{FF2B5EF4-FFF2-40B4-BE49-F238E27FC236}">
                <a16:creationId xmlns:a16="http://schemas.microsoft.com/office/drawing/2014/main" id="{761F0842-7C05-2248-A9F5-B6B7114254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11" t="10000" r="29310" b="68405"/>
          <a:stretch/>
        </p:blipFill>
        <p:spPr>
          <a:xfrm>
            <a:off x="96053" y="1659834"/>
            <a:ext cx="8951893" cy="437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079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FDBC9A7-0C0B-F446-B464-B445EF476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647700"/>
            <a:ext cx="8483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526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AA07DA17-BD85-A04A-A460-0F429EF02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57" y="1381539"/>
            <a:ext cx="8720695" cy="421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923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isch enthält.&#10;&#10;Automatisch generierte Beschreibung">
            <a:extLst>
              <a:ext uri="{FF2B5EF4-FFF2-40B4-BE49-F238E27FC236}">
                <a16:creationId xmlns:a16="http://schemas.microsoft.com/office/drawing/2014/main" id="{BC87DB97-C3CC-4C46-8A3E-7CCEB5DD3C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98"/>
          <a:stretch/>
        </p:blipFill>
        <p:spPr>
          <a:xfrm>
            <a:off x="345514" y="1938131"/>
            <a:ext cx="8657170" cy="368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97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isch enthält.&#10;&#10;Automatisch generierte Beschreibung">
            <a:extLst>
              <a:ext uri="{FF2B5EF4-FFF2-40B4-BE49-F238E27FC236}">
                <a16:creationId xmlns:a16="http://schemas.microsoft.com/office/drawing/2014/main" id="{F104D4D1-883E-DF4F-8D65-B0C95FAE9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50" y="1987550"/>
            <a:ext cx="77089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585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7FD60078-1416-6D43-9C27-3DBB877E7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41" y="1143000"/>
            <a:ext cx="8166566" cy="459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49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BC786F65-B1CB-664F-8CDA-A49F86E6A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03" y="1431236"/>
            <a:ext cx="8716058" cy="397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841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8179B0-B219-7F40-85AF-ECDE9F6D4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08100"/>
            <a:ext cx="83820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495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CE8FFEB-9796-CE46-9F3E-4A1642CADA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929" b="43439"/>
          <a:stretch/>
        </p:blipFill>
        <p:spPr>
          <a:xfrm>
            <a:off x="1124889" y="1924326"/>
            <a:ext cx="7134528" cy="354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064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D36CE402-1EB7-0440-8B52-3812153DA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39" y="2146853"/>
            <a:ext cx="8696921" cy="391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423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5343A11-B844-924C-BF46-CFE04C381C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696"/>
          <a:stretch/>
        </p:blipFill>
        <p:spPr>
          <a:xfrm>
            <a:off x="337930" y="1459007"/>
            <a:ext cx="8437141" cy="458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257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37E01F2-C3E3-A043-B0D5-E22B80DD7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190500"/>
            <a:ext cx="58293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932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378CD230-DF0F-1044-BAD5-203538D0C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78" y="917116"/>
            <a:ext cx="7809243" cy="585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899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52C1496-CD9F-3843-87BA-D468957E6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65" y="1130480"/>
            <a:ext cx="8117595" cy="533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85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DEEFB95-1985-CB41-9C65-DB6E15075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85" y="1361660"/>
            <a:ext cx="8214030" cy="534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648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isch enthält.&#10;&#10;Automatisch generierte Beschreibung">
            <a:extLst>
              <a:ext uri="{FF2B5EF4-FFF2-40B4-BE49-F238E27FC236}">
                <a16:creationId xmlns:a16="http://schemas.microsoft.com/office/drawing/2014/main" id="{72EF569D-5CBB-A542-AE10-02EBCA2A2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29" y="2117034"/>
            <a:ext cx="8253542" cy="424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327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E9FC150-A6AA-3147-8D53-B601473740C8}"/>
              </a:ext>
            </a:extLst>
          </p:cNvPr>
          <p:cNvGrpSpPr/>
          <p:nvPr/>
        </p:nvGrpSpPr>
        <p:grpSpPr>
          <a:xfrm>
            <a:off x="190633" y="1580322"/>
            <a:ext cx="8833403" cy="4135951"/>
            <a:chOff x="190633" y="1580322"/>
            <a:chExt cx="8833403" cy="4135951"/>
          </a:xfrm>
        </p:grpSpPr>
        <p:pic>
          <p:nvPicPr>
            <p:cNvPr id="3" name="Grafik 2" descr="Ein Bild, das Tisch enthält.&#10;&#10;Automatisch generierte Beschreibung">
              <a:extLst>
                <a:ext uri="{FF2B5EF4-FFF2-40B4-BE49-F238E27FC236}">
                  <a16:creationId xmlns:a16="http://schemas.microsoft.com/office/drawing/2014/main" id="{095FF7D2-FC75-6448-8F55-510D3AF11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633" y="1580322"/>
              <a:ext cx="8833403" cy="3727174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62D3CD46-AAA2-0449-93B8-9E3ED58CD7D0}"/>
                </a:ext>
              </a:extLst>
            </p:cNvPr>
            <p:cNvSpPr txBox="1"/>
            <p:nvPr/>
          </p:nvSpPr>
          <p:spPr>
            <a:xfrm>
              <a:off x="190633" y="5516218"/>
              <a:ext cx="883340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7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© Adrian Leibundgut																	     Abb. 69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2670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BEA5A2BF-739C-754D-95CC-81E4EBEAA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91" y="1079776"/>
            <a:ext cx="8653670" cy="494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498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isch enthält.&#10;&#10;Automatisch generierte Beschreibung">
            <a:extLst>
              <a:ext uri="{FF2B5EF4-FFF2-40B4-BE49-F238E27FC236}">
                <a16:creationId xmlns:a16="http://schemas.microsoft.com/office/drawing/2014/main" id="{225C264B-A6FA-B54E-B20D-A58381E46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35" y="1737393"/>
            <a:ext cx="8338930" cy="471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624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5BC8A3F-A711-FE4D-AD4F-9E58AFAF0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08" y="962715"/>
            <a:ext cx="7545416" cy="546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400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D3C62D0D-E61C-A649-9C5C-391A9BE45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43" y="1553384"/>
            <a:ext cx="8766313" cy="530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564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D35D8AC-F3F0-DF43-9CE8-91FB396416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137"/>
          <a:stretch/>
        </p:blipFill>
        <p:spPr>
          <a:xfrm>
            <a:off x="182279" y="1601028"/>
            <a:ext cx="8779441" cy="493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810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90B7987-FCBD-B643-992A-B6B32DF43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171161"/>
            <a:ext cx="8051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518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DD5C981-5AA5-494C-A80C-44CBC07DF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61" y="1417868"/>
            <a:ext cx="8460408" cy="52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692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5B99B8D9-B52B-CF40-B676-5BE3E7ED6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08" y="1150729"/>
            <a:ext cx="8726557" cy="539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176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Tisch enthält.&#10;&#10;Automatisch generierte Beschreibung">
            <a:extLst>
              <a:ext uri="{FF2B5EF4-FFF2-40B4-BE49-F238E27FC236}">
                <a16:creationId xmlns:a16="http://schemas.microsoft.com/office/drawing/2014/main" id="{34BD0BAA-36EB-1140-A5B3-3E5844ECF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191" y="963122"/>
            <a:ext cx="5287617" cy="589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8437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2E06AF32-FA5B-484B-B002-26C9DD7FC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37" y="1985146"/>
            <a:ext cx="8036780" cy="451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828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EADDC66-E285-CA4B-AF25-82CA50889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628" y="946150"/>
            <a:ext cx="5230743" cy="564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88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976756F9-C1D4-E647-B502-5476B364F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51" y="1616765"/>
            <a:ext cx="8457097" cy="36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400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isch enthält.&#10;&#10;Automatisch generierte Beschreibung">
            <a:extLst>
              <a:ext uri="{FF2B5EF4-FFF2-40B4-BE49-F238E27FC236}">
                <a16:creationId xmlns:a16="http://schemas.microsoft.com/office/drawing/2014/main" id="{D2F8F3BF-27D7-6D4D-952B-EDA4A8FFE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86" y="1765969"/>
            <a:ext cx="8587409" cy="509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578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41E43F6-245A-444D-A71A-040D27B957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96" b="43913"/>
          <a:stretch/>
        </p:blipFill>
        <p:spPr>
          <a:xfrm>
            <a:off x="417444" y="1093305"/>
            <a:ext cx="8477164" cy="56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59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B88E9C6-C236-E54A-B0C0-DBAAEC4D3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5" y="1364973"/>
            <a:ext cx="8747593" cy="401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555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53</Words>
  <Application>Microsoft Macintosh PowerPoint</Application>
  <PresentationFormat>Bildschirmpräsentation (4:3)</PresentationFormat>
  <Paragraphs>3</Paragraphs>
  <Slides>81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81</vt:i4>
      </vt:variant>
    </vt:vector>
  </HeadingPairs>
  <TitlesOfParts>
    <vt:vector size="86" baseType="lpstr">
      <vt:lpstr>Arial</vt:lpstr>
      <vt:lpstr>Calibri</vt:lpstr>
      <vt:lpstr>Calibri Light</vt:lpstr>
      <vt:lpstr>Lato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Leibundgut Adrian</dc:creator>
  <cp:lastModifiedBy>Leibundgut Adrian (Doz)</cp:lastModifiedBy>
  <cp:revision>84</cp:revision>
  <cp:lastPrinted>2021-09-28T13:21:09Z</cp:lastPrinted>
  <dcterms:created xsi:type="dcterms:W3CDTF">2021-09-14T19:17:53Z</dcterms:created>
  <dcterms:modified xsi:type="dcterms:W3CDTF">2022-01-08T05:31:20Z</dcterms:modified>
</cp:coreProperties>
</file>