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62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8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1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8" r:id="rId53"/>
    <p:sldId id="307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710"/>
  </p:normalViewPr>
  <p:slideViewPr>
    <p:cSldViewPr snapToGrid="0" snapToObjects="1">
      <p:cViewPr varScale="1">
        <p:scale>
          <a:sx n="128" d="100"/>
          <a:sy n="128" d="100"/>
        </p:scale>
        <p:origin x="3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63C-2056-974B-BC1C-104BBF96166A}" type="datetimeFigureOut">
              <a:rPr lang="de-CH" smtClean="0"/>
              <a:t>16.09.21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5540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63C-2056-974B-BC1C-104BBF96166A}" type="datetimeFigureOut">
              <a:rPr lang="de-CH" smtClean="0"/>
              <a:t>16.09.21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0125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63C-2056-974B-BC1C-104BBF96166A}" type="datetimeFigureOut">
              <a:rPr lang="de-CH" smtClean="0"/>
              <a:t>16.09.21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7618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63C-2056-974B-BC1C-104BBF96166A}" type="datetimeFigureOut">
              <a:rPr lang="de-CH" smtClean="0"/>
              <a:t>16.09.21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448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63C-2056-974B-BC1C-104BBF96166A}" type="datetimeFigureOut">
              <a:rPr lang="de-CH" smtClean="0"/>
              <a:t>16.09.21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1015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63C-2056-974B-BC1C-104BBF96166A}" type="datetimeFigureOut">
              <a:rPr lang="de-CH" smtClean="0"/>
              <a:t>16.09.21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0209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63C-2056-974B-BC1C-104BBF96166A}" type="datetimeFigureOut">
              <a:rPr lang="de-CH" smtClean="0"/>
              <a:t>16.09.21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56675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63C-2056-974B-BC1C-104BBF96166A}" type="datetimeFigureOut">
              <a:rPr lang="de-CH" smtClean="0"/>
              <a:t>16.09.21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2594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63C-2056-974B-BC1C-104BBF96166A}" type="datetimeFigureOut">
              <a:rPr lang="de-CH" smtClean="0"/>
              <a:t>16.09.21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5499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63C-2056-974B-BC1C-104BBF96166A}" type="datetimeFigureOut">
              <a:rPr lang="de-CH" smtClean="0"/>
              <a:t>16.09.21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4238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63C-2056-974B-BC1C-104BBF96166A}" type="datetimeFigureOut">
              <a:rPr lang="de-CH" smtClean="0"/>
              <a:t>16.09.21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9708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6F63C-2056-974B-BC1C-104BBF96166A}" type="datetimeFigureOut">
              <a:rPr lang="de-CH" smtClean="0"/>
              <a:t>16.09.21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5396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40F52E72-D22A-A44C-823D-619013F28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45" y="283831"/>
            <a:ext cx="8302134" cy="633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87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85AE6A5-5E14-894A-9FE7-ED2DAF030B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42"/>
          <a:stretch/>
        </p:blipFill>
        <p:spPr>
          <a:xfrm>
            <a:off x="257940" y="977907"/>
            <a:ext cx="8628119" cy="519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31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11FCC915-6555-554B-910E-E8454F59B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03" y="1610139"/>
            <a:ext cx="8280108" cy="367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94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DB541AB-64D1-B345-9BAC-805FC3DB2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97" y="1133061"/>
            <a:ext cx="8770041" cy="465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00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0BEA9DF-42AC-4743-A6AE-E5184304D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1080879"/>
            <a:ext cx="8565534" cy="467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23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DD5784D-CE6C-B749-975B-F01E120FA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58" y="1065811"/>
            <a:ext cx="8585860" cy="469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32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E19E64D-C02A-7A46-B09C-5C09BF4AF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41" y="1009403"/>
            <a:ext cx="8580719" cy="473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36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289285E-320D-804F-8087-A311A3428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20" y="997527"/>
            <a:ext cx="8571398" cy="480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02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9C203C3-B95A-1A41-9AF4-1DD41C376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22" y="939800"/>
            <a:ext cx="8499720" cy="465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20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9F7C6D6E-A2B1-D944-8C4C-562651581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3" y="1520041"/>
            <a:ext cx="8604519" cy="376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43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8B64918-2AD7-AA4A-8DC7-5E4DC2FE4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09" y="1112837"/>
            <a:ext cx="8288977" cy="468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0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D87561E-2C4D-5C48-ACEA-2DF158276F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451"/>
          <a:stretch/>
        </p:blipFill>
        <p:spPr>
          <a:xfrm>
            <a:off x="581353" y="1337222"/>
            <a:ext cx="8277888" cy="49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38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06FDB2B-734A-7B46-BD9E-34D78F746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3" y="1341912"/>
            <a:ext cx="8308629" cy="410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89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1B68531-8B5F-D648-B059-8A26276AC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09" y="1460665"/>
            <a:ext cx="8585716" cy="403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47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5CFBAD5E-F8A5-3D42-A19F-F1366EBFA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689" y="191954"/>
            <a:ext cx="6162621" cy="66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83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B196FAE6-ED55-9F48-86AF-43CA390FB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" y="1564161"/>
            <a:ext cx="8592779" cy="377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89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A045C9B1-8454-FA45-8C23-88E41AC67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29" y="1520041"/>
            <a:ext cx="8673633" cy="381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24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BA6D388-5405-7F40-A9E4-5C7616256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53" y="1828800"/>
            <a:ext cx="8436708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11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EBD3576-1F36-4B4A-B0C4-E7350F1D8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/>
          <a:stretch/>
        </p:blipFill>
        <p:spPr>
          <a:xfrm>
            <a:off x="539646" y="770489"/>
            <a:ext cx="7760951" cy="569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34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65E426-B107-2D40-ADA9-7E226DC42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58"/>
          <a:stretch/>
        </p:blipFill>
        <p:spPr>
          <a:xfrm>
            <a:off x="335832" y="526240"/>
            <a:ext cx="8472336" cy="580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84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C1B96C7-0D93-7347-A1F1-D5DA91C84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557" y="289977"/>
            <a:ext cx="4527133" cy="627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03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5136A7A-4583-424A-96CC-347AD8FDB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06" t="17049" r="20924" b="43146"/>
          <a:stretch/>
        </p:blipFill>
        <p:spPr>
          <a:xfrm>
            <a:off x="1383483" y="71203"/>
            <a:ext cx="6377034" cy="611212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7CEED15-C92E-9640-A03E-5821ACC29DB7}"/>
              </a:ext>
            </a:extLst>
          </p:cNvPr>
          <p:cNvSpPr txBox="1"/>
          <p:nvPr/>
        </p:nvSpPr>
        <p:spPr>
          <a:xfrm>
            <a:off x="1573967" y="6340839"/>
            <a:ext cx="61865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© Adrian Leibundgut								Abbildung 29</a:t>
            </a:r>
          </a:p>
        </p:txBody>
      </p:sp>
    </p:spTree>
    <p:extLst>
      <p:ext uri="{BB962C8B-B14F-4D97-AF65-F5344CB8AC3E}">
        <p14:creationId xmlns:p14="http://schemas.microsoft.com/office/powerpoint/2010/main" val="2458316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3C932C0-CB1A-5049-A505-7DE59959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510" y="371863"/>
            <a:ext cx="5854262" cy="635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67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1F7634E-39FE-F843-A171-61ADB3942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89" y="678305"/>
            <a:ext cx="7617898" cy="550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25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BD311E40-7198-4841-B90C-232FA07C1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623" y="344144"/>
            <a:ext cx="4946754" cy="651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17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4B7B8FB-F1A5-B942-885C-313B9C8DD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47" y="1143000"/>
            <a:ext cx="877690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60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61005A7B-1665-A141-AC98-DF0F04378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21" y="1933731"/>
            <a:ext cx="8869102" cy="3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79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4F2E31F-BC99-DE4D-B784-F7D92B364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67" y="860364"/>
            <a:ext cx="8739266" cy="513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31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AF9A712-BFE0-904A-9D5C-1E640899B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040" y="252952"/>
            <a:ext cx="5108290" cy="6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86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074A713-70C5-514E-8CD5-0A61194C1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06"/>
          <a:stretch/>
        </p:blipFill>
        <p:spPr>
          <a:xfrm>
            <a:off x="1706054" y="161364"/>
            <a:ext cx="5873420" cy="669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571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C9237AA-9B48-3C4A-A957-5FA606B64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282" y="310481"/>
            <a:ext cx="6167718" cy="631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71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A35004C-E52E-5948-9169-4A031F1A0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654"/>
          <a:stretch/>
        </p:blipFill>
        <p:spPr>
          <a:xfrm>
            <a:off x="1544170" y="279461"/>
            <a:ext cx="6055659" cy="62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384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32AD1731-60B9-A440-BA84-29E5861AA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51" y="233082"/>
            <a:ext cx="7139275" cy="66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60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D719B71-9867-0D4E-BEDD-1C82D6662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1" y="276014"/>
            <a:ext cx="8137099" cy="607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315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F10F6BF7-99F0-EB4E-BBC4-5DEDC5127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51" y="995746"/>
            <a:ext cx="8643498" cy="486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487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E9912C9-7E35-7842-8F05-230B94A63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6" y="333279"/>
            <a:ext cx="6347012" cy="62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58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451BE34-FFA2-DA45-9D90-F37EBDABE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47" y="591671"/>
            <a:ext cx="8521024" cy="566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903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1F74759-F00F-AE47-9685-8AEB14E2F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10" y="573741"/>
            <a:ext cx="8321882" cy="62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898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5B35D19-33F7-6D41-873E-9AFB3016B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88" y="1523999"/>
            <a:ext cx="8578562" cy="381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728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7FA4C27F-2770-2C4E-8F64-32077D876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94" y="1810871"/>
            <a:ext cx="8713692" cy="290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07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AE8C2FA-1603-3A4F-9644-CE03BCB4E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5" y="584149"/>
            <a:ext cx="8373036" cy="560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526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F5C17E3-DB7E-A344-8A72-6D05A2F8A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73" y="278862"/>
            <a:ext cx="8056656" cy="657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923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A002D3D2-E336-A646-B536-7E45F79D8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53" y="591671"/>
            <a:ext cx="8516767" cy="577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97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02F53E7-6762-4D4B-B2D7-44C1A675D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38" y="667870"/>
            <a:ext cx="8819723" cy="552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58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7A8B95A-83B7-F14A-B2D3-AF89135F0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74" y="542495"/>
            <a:ext cx="8020981" cy="593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292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0806D4F-91F8-BE45-957E-DCF7053B0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42" y="773339"/>
            <a:ext cx="8652316" cy="531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648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A9194DE8-C318-0548-81D0-299CCD7EA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90" y="304800"/>
            <a:ext cx="9026286" cy="632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327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990E2FD0-4E6F-4147-83DE-64F6F4950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1" t="4236" r="4568" b="3390"/>
          <a:stretch/>
        </p:blipFill>
        <p:spPr>
          <a:xfrm>
            <a:off x="143436" y="555812"/>
            <a:ext cx="8839200" cy="586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703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32808096-7A7C-504F-A93D-D5C50774B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18" y="1087091"/>
            <a:ext cx="8555799" cy="477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62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6C3958E-7BC1-7041-9FA4-BA5286706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723900"/>
            <a:ext cx="8051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400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21956B3-1577-2A4C-B716-168079DFD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65" y="805069"/>
            <a:ext cx="8647998" cy="529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564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78E1F11-A07F-E24A-8156-0E8BECB0B9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5" r="1299"/>
          <a:stretch/>
        </p:blipFill>
        <p:spPr>
          <a:xfrm>
            <a:off x="129208" y="566529"/>
            <a:ext cx="8825949" cy="564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810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373A4C4-5613-874E-8DDC-F990AACA448F}"/>
              </a:ext>
            </a:extLst>
          </p:cNvPr>
          <p:cNvSpPr txBox="1"/>
          <p:nvPr/>
        </p:nvSpPr>
        <p:spPr>
          <a:xfrm>
            <a:off x="1033671" y="643622"/>
            <a:ext cx="679836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Kurzinformation der Geschäftsleitung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Kick off und Aktionsplan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Fragebogen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2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Give</a:t>
            </a:r>
            <a:r>
              <a:rPr lang="de-CH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de-CH" sz="2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Aways</a:t>
            </a:r>
            <a:r>
              <a:rPr lang="de-CH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(gut überlegen)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Führungsgespräche, Coaching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Individuelles Training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Prozessmodellierung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de-CH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© Adrian Leibundgut						     				Abbildung 82</a:t>
            </a:r>
          </a:p>
        </p:txBody>
      </p:sp>
    </p:spTree>
    <p:extLst>
      <p:ext uri="{BB962C8B-B14F-4D97-AF65-F5344CB8AC3E}">
        <p14:creationId xmlns:p14="http://schemas.microsoft.com/office/powerpoint/2010/main" val="25554518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52D047CF-FCC3-3E4B-BB83-CF18EC22B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57"/>
          <a:stretch/>
        </p:blipFill>
        <p:spPr>
          <a:xfrm>
            <a:off x="223629" y="1321904"/>
            <a:ext cx="8747073" cy="495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692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5FF0387-D8E7-2244-80D8-4ED0D1C2C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861" y="966028"/>
            <a:ext cx="5121413" cy="553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17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BC786F65-B1CB-664F-8CDA-A49F86E6A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03" y="1431236"/>
            <a:ext cx="8716058" cy="39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841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C34D896-C097-4144-B505-B67B64D13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60" t="16522" r="52663" b="66956"/>
          <a:stretch/>
        </p:blipFill>
        <p:spPr>
          <a:xfrm>
            <a:off x="447260" y="1083364"/>
            <a:ext cx="8000729" cy="503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843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1B351DA-A3E5-5A47-986A-3CACB6690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9" y="465173"/>
            <a:ext cx="8279295" cy="582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82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BEA5A2BF-739C-754D-95CC-81E4EBEAA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" y="1079776"/>
            <a:ext cx="8653670" cy="494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49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976756F9-C1D4-E647-B502-5476B364F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51" y="1616765"/>
            <a:ext cx="8457097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40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B88E9C6-C236-E54A-B0C0-DBAAEC4D3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5" y="1364973"/>
            <a:ext cx="8747593" cy="401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55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49</Words>
  <Application>Microsoft Macintosh PowerPoint</Application>
  <PresentationFormat>Bildschirmpräsentation (4:3)</PresentationFormat>
  <Paragraphs>12</Paragraphs>
  <Slides>61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61</vt:i4>
      </vt:variant>
    </vt:vector>
  </HeadingPairs>
  <TitlesOfParts>
    <vt:vector size="66" baseType="lpstr">
      <vt:lpstr>Arial</vt:lpstr>
      <vt:lpstr>Calibri</vt:lpstr>
      <vt:lpstr>Calibri Light</vt:lpstr>
      <vt:lpstr>Lato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Leibundgut Adrian</dc:creator>
  <cp:lastModifiedBy>Leibundgut Adrian</cp:lastModifiedBy>
  <cp:revision>55</cp:revision>
  <dcterms:created xsi:type="dcterms:W3CDTF">2021-09-14T19:17:53Z</dcterms:created>
  <dcterms:modified xsi:type="dcterms:W3CDTF">2021-09-16T20:05:21Z</dcterms:modified>
</cp:coreProperties>
</file>